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1"/>
  </p:sldMasterIdLst>
  <p:sldIdLst>
    <p:sldId id="256" r:id="rId2"/>
    <p:sldId id="270" r:id="rId3"/>
    <p:sldId id="269" r:id="rId4"/>
    <p:sldId id="260" r:id="rId5"/>
    <p:sldId id="261" r:id="rId6"/>
    <p:sldId id="262" r:id="rId7"/>
    <p:sldId id="263" r:id="rId8"/>
    <p:sldId id="264" r:id="rId9"/>
    <p:sldId id="27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0019CB-C8F9-4725-B83F-E16ED1CD2C8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25C4CB-72E0-4640-90C0-54FEB38E2033}">
      <dgm:prSet phldrT="[Текст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ru-RU" dirty="0" smtClean="0"/>
            <a:t>Информационная безопасность</a:t>
          </a:r>
          <a:endParaRPr lang="ru-RU" dirty="0"/>
        </a:p>
      </dgm:t>
    </dgm:pt>
    <dgm:pt modelId="{599CB6F0-28E8-4075-9F67-CF1294698EC1}" type="parTrans" cxnId="{445D5B12-C7D0-4793-B3D7-187F65D1FE46}">
      <dgm:prSet/>
      <dgm:spPr/>
      <dgm:t>
        <a:bodyPr/>
        <a:lstStyle/>
        <a:p>
          <a:endParaRPr lang="ru-RU"/>
        </a:p>
      </dgm:t>
    </dgm:pt>
    <dgm:pt modelId="{E877E91F-CF7F-414F-A6DA-295FA09768EC}" type="sibTrans" cxnId="{445D5B12-C7D0-4793-B3D7-187F65D1FE46}">
      <dgm:prSet/>
      <dgm:spPr/>
      <dgm:t>
        <a:bodyPr/>
        <a:lstStyle/>
        <a:p>
          <a:endParaRPr lang="ru-RU"/>
        </a:p>
      </dgm:t>
    </dgm:pt>
    <dgm:pt modelId="{D099608E-BCA0-4366-A7C8-D7FE7F45702A}">
      <dgm:prSet phldrT="[Текст]"/>
      <dgm:spPr/>
      <dgm:t>
        <a:bodyPr/>
        <a:lstStyle/>
        <a:p>
          <a:r>
            <a:rPr lang="ru-RU" dirty="0" smtClean="0"/>
            <a:t>Доступность</a:t>
          </a:r>
          <a:endParaRPr lang="ru-RU" dirty="0"/>
        </a:p>
      </dgm:t>
    </dgm:pt>
    <dgm:pt modelId="{E9786D3C-D826-4514-AA31-E7FEA0C86C25}" type="parTrans" cxnId="{F9766161-A58E-425C-9B02-2A1F7D567219}">
      <dgm:prSet/>
      <dgm:spPr/>
      <dgm:t>
        <a:bodyPr/>
        <a:lstStyle/>
        <a:p>
          <a:endParaRPr lang="ru-RU"/>
        </a:p>
      </dgm:t>
    </dgm:pt>
    <dgm:pt modelId="{F2E7D6E1-9571-4BE7-883B-91390F59C7A2}" type="sibTrans" cxnId="{F9766161-A58E-425C-9B02-2A1F7D567219}">
      <dgm:prSet/>
      <dgm:spPr/>
      <dgm:t>
        <a:bodyPr/>
        <a:lstStyle/>
        <a:p>
          <a:endParaRPr lang="ru-RU"/>
        </a:p>
      </dgm:t>
    </dgm:pt>
    <dgm:pt modelId="{C4CEA87C-4CF0-484B-B989-918CDF123986}">
      <dgm:prSet phldrT="[Текст]"/>
      <dgm:spPr/>
      <dgm:t>
        <a:bodyPr/>
        <a:lstStyle/>
        <a:p>
          <a:r>
            <a:rPr lang="ru-RU" dirty="0" smtClean="0"/>
            <a:t>Целостность</a:t>
          </a:r>
          <a:endParaRPr lang="ru-RU" dirty="0"/>
        </a:p>
      </dgm:t>
    </dgm:pt>
    <dgm:pt modelId="{E1303898-D981-4364-BA84-090693681488}" type="parTrans" cxnId="{10482EEC-C18C-4493-B7CC-49D595CF6672}">
      <dgm:prSet/>
      <dgm:spPr/>
      <dgm:t>
        <a:bodyPr/>
        <a:lstStyle/>
        <a:p>
          <a:endParaRPr lang="ru-RU"/>
        </a:p>
      </dgm:t>
    </dgm:pt>
    <dgm:pt modelId="{205E0327-3614-4423-BE06-CC71FEE9893A}" type="sibTrans" cxnId="{10482EEC-C18C-4493-B7CC-49D595CF6672}">
      <dgm:prSet/>
      <dgm:spPr/>
      <dgm:t>
        <a:bodyPr/>
        <a:lstStyle/>
        <a:p>
          <a:endParaRPr lang="ru-RU"/>
        </a:p>
      </dgm:t>
    </dgm:pt>
    <dgm:pt modelId="{7A7AA50B-0C7C-480F-ABF8-66392AB3BC1D}">
      <dgm:prSet phldrT="[Текст]"/>
      <dgm:spPr/>
      <dgm:t>
        <a:bodyPr/>
        <a:lstStyle/>
        <a:p>
          <a:r>
            <a:rPr lang="ru-RU" dirty="0" smtClean="0"/>
            <a:t>Конфиденциальность</a:t>
          </a:r>
          <a:endParaRPr lang="ru-RU" dirty="0"/>
        </a:p>
      </dgm:t>
    </dgm:pt>
    <dgm:pt modelId="{7C0E09D1-394B-4610-8BC8-4A740101D81F}" type="parTrans" cxnId="{060EB264-A563-490B-941F-2A26F9752345}">
      <dgm:prSet/>
      <dgm:spPr/>
      <dgm:t>
        <a:bodyPr/>
        <a:lstStyle/>
        <a:p>
          <a:endParaRPr lang="ru-RU"/>
        </a:p>
      </dgm:t>
    </dgm:pt>
    <dgm:pt modelId="{231CACF4-8AB1-483F-ADAD-8BB27B0A30E0}" type="sibTrans" cxnId="{060EB264-A563-490B-941F-2A26F9752345}">
      <dgm:prSet/>
      <dgm:spPr/>
      <dgm:t>
        <a:bodyPr/>
        <a:lstStyle/>
        <a:p>
          <a:endParaRPr lang="ru-RU"/>
        </a:p>
      </dgm:t>
    </dgm:pt>
    <dgm:pt modelId="{2C1842E1-51E4-4D39-B485-2C3A9F97E7C2}" type="pres">
      <dgm:prSet presAssocID="{000019CB-C8F9-4725-B83F-E16ED1CD2C8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5081B1-F738-47E3-B860-083FA0B31E81}" type="pres">
      <dgm:prSet presAssocID="{A325C4CB-72E0-4640-90C0-54FEB38E2033}" presName="hierRoot1" presStyleCnt="0">
        <dgm:presLayoutVars>
          <dgm:hierBranch val="init"/>
        </dgm:presLayoutVars>
      </dgm:prSet>
      <dgm:spPr/>
    </dgm:pt>
    <dgm:pt modelId="{EADA75C7-A2A7-4F21-89F1-42ABE2D3A5BB}" type="pres">
      <dgm:prSet presAssocID="{A325C4CB-72E0-4640-90C0-54FEB38E2033}" presName="rootComposite1" presStyleCnt="0"/>
      <dgm:spPr/>
    </dgm:pt>
    <dgm:pt modelId="{3615628D-B547-42E8-A93A-44D2B65083AF}" type="pres">
      <dgm:prSet presAssocID="{A325C4CB-72E0-4640-90C0-54FEB38E203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5FA992-F272-4A95-B7D6-B69E753A4858}" type="pres">
      <dgm:prSet presAssocID="{A325C4CB-72E0-4640-90C0-54FEB38E203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D6906D0-B582-40F2-AF53-681B69081B42}" type="pres">
      <dgm:prSet presAssocID="{A325C4CB-72E0-4640-90C0-54FEB38E2033}" presName="hierChild2" presStyleCnt="0"/>
      <dgm:spPr/>
    </dgm:pt>
    <dgm:pt modelId="{45D55877-E016-4B67-8CA6-D968B12330D8}" type="pres">
      <dgm:prSet presAssocID="{E9786D3C-D826-4514-AA31-E7FEA0C86C25}" presName="Name64" presStyleLbl="parChTrans1D2" presStyleIdx="0" presStyleCnt="3"/>
      <dgm:spPr/>
      <dgm:t>
        <a:bodyPr/>
        <a:lstStyle/>
        <a:p>
          <a:endParaRPr lang="ru-RU"/>
        </a:p>
      </dgm:t>
    </dgm:pt>
    <dgm:pt modelId="{B7B77B20-5C67-4F7A-A6CF-E6FD97A41CDB}" type="pres">
      <dgm:prSet presAssocID="{D099608E-BCA0-4366-A7C8-D7FE7F45702A}" presName="hierRoot2" presStyleCnt="0">
        <dgm:presLayoutVars>
          <dgm:hierBranch val="init"/>
        </dgm:presLayoutVars>
      </dgm:prSet>
      <dgm:spPr/>
    </dgm:pt>
    <dgm:pt modelId="{48DEE99C-3F2C-42C1-B1B1-C7255691DB83}" type="pres">
      <dgm:prSet presAssocID="{D099608E-BCA0-4366-A7C8-D7FE7F45702A}" presName="rootComposite" presStyleCnt="0"/>
      <dgm:spPr/>
    </dgm:pt>
    <dgm:pt modelId="{37068069-5B57-4164-8AF5-9B2CBEDEF389}" type="pres">
      <dgm:prSet presAssocID="{D099608E-BCA0-4366-A7C8-D7FE7F45702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C7BF61-13FB-4E97-A098-DA28EE63C8BA}" type="pres">
      <dgm:prSet presAssocID="{D099608E-BCA0-4366-A7C8-D7FE7F45702A}" presName="rootConnector" presStyleLbl="node2" presStyleIdx="0" presStyleCnt="3"/>
      <dgm:spPr/>
      <dgm:t>
        <a:bodyPr/>
        <a:lstStyle/>
        <a:p>
          <a:endParaRPr lang="ru-RU"/>
        </a:p>
      </dgm:t>
    </dgm:pt>
    <dgm:pt modelId="{225175A1-3519-44BD-A177-632F7EFEB606}" type="pres">
      <dgm:prSet presAssocID="{D099608E-BCA0-4366-A7C8-D7FE7F45702A}" presName="hierChild4" presStyleCnt="0"/>
      <dgm:spPr/>
    </dgm:pt>
    <dgm:pt modelId="{9F9334F8-8699-42E4-8321-F87C4360A0CD}" type="pres">
      <dgm:prSet presAssocID="{D099608E-BCA0-4366-A7C8-D7FE7F45702A}" presName="hierChild5" presStyleCnt="0"/>
      <dgm:spPr/>
    </dgm:pt>
    <dgm:pt modelId="{ADAF47BE-3BEE-4BFE-98C0-B92C02AC62C5}" type="pres">
      <dgm:prSet presAssocID="{E1303898-D981-4364-BA84-090693681488}" presName="Name64" presStyleLbl="parChTrans1D2" presStyleIdx="1" presStyleCnt="3"/>
      <dgm:spPr/>
      <dgm:t>
        <a:bodyPr/>
        <a:lstStyle/>
        <a:p>
          <a:endParaRPr lang="ru-RU"/>
        </a:p>
      </dgm:t>
    </dgm:pt>
    <dgm:pt modelId="{91A7C56B-63E9-4C47-82AC-153778F88CBF}" type="pres">
      <dgm:prSet presAssocID="{C4CEA87C-4CF0-484B-B989-918CDF123986}" presName="hierRoot2" presStyleCnt="0">
        <dgm:presLayoutVars>
          <dgm:hierBranch val="init"/>
        </dgm:presLayoutVars>
      </dgm:prSet>
      <dgm:spPr/>
    </dgm:pt>
    <dgm:pt modelId="{D8C05C16-DF35-4633-8B74-3F4DEBB43AC5}" type="pres">
      <dgm:prSet presAssocID="{C4CEA87C-4CF0-484B-B989-918CDF123986}" presName="rootComposite" presStyleCnt="0"/>
      <dgm:spPr/>
    </dgm:pt>
    <dgm:pt modelId="{64DFD3E6-F197-40BE-971D-AB074FD1C827}" type="pres">
      <dgm:prSet presAssocID="{C4CEA87C-4CF0-484B-B989-918CDF123986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BD1752-3646-41F2-9F42-5A3E0785D0FD}" type="pres">
      <dgm:prSet presAssocID="{C4CEA87C-4CF0-484B-B989-918CDF123986}" presName="rootConnector" presStyleLbl="node2" presStyleIdx="1" presStyleCnt="3"/>
      <dgm:spPr/>
      <dgm:t>
        <a:bodyPr/>
        <a:lstStyle/>
        <a:p>
          <a:endParaRPr lang="ru-RU"/>
        </a:p>
      </dgm:t>
    </dgm:pt>
    <dgm:pt modelId="{50A6DA4B-998C-457C-A954-BAE88122B2B9}" type="pres">
      <dgm:prSet presAssocID="{C4CEA87C-4CF0-484B-B989-918CDF123986}" presName="hierChild4" presStyleCnt="0"/>
      <dgm:spPr/>
    </dgm:pt>
    <dgm:pt modelId="{679B73B9-11F3-41ED-80CC-B52A0DAA47EC}" type="pres">
      <dgm:prSet presAssocID="{C4CEA87C-4CF0-484B-B989-918CDF123986}" presName="hierChild5" presStyleCnt="0"/>
      <dgm:spPr/>
    </dgm:pt>
    <dgm:pt modelId="{07638EEE-3327-4DF9-86F6-231EADF34652}" type="pres">
      <dgm:prSet presAssocID="{7C0E09D1-394B-4610-8BC8-4A740101D81F}" presName="Name64" presStyleLbl="parChTrans1D2" presStyleIdx="2" presStyleCnt="3"/>
      <dgm:spPr/>
      <dgm:t>
        <a:bodyPr/>
        <a:lstStyle/>
        <a:p>
          <a:endParaRPr lang="ru-RU"/>
        </a:p>
      </dgm:t>
    </dgm:pt>
    <dgm:pt modelId="{206721B0-4587-46A8-9DE5-55BA1E7BAF5C}" type="pres">
      <dgm:prSet presAssocID="{7A7AA50B-0C7C-480F-ABF8-66392AB3BC1D}" presName="hierRoot2" presStyleCnt="0">
        <dgm:presLayoutVars>
          <dgm:hierBranch val="init"/>
        </dgm:presLayoutVars>
      </dgm:prSet>
      <dgm:spPr/>
    </dgm:pt>
    <dgm:pt modelId="{0C677D29-454D-4BBD-8132-A3E3DCC22F6E}" type="pres">
      <dgm:prSet presAssocID="{7A7AA50B-0C7C-480F-ABF8-66392AB3BC1D}" presName="rootComposite" presStyleCnt="0"/>
      <dgm:spPr/>
    </dgm:pt>
    <dgm:pt modelId="{C515F4D7-D5AA-4535-AF10-78EC8417F8D5}" type="pres">
      <dgm:prSet presAssocID="{7A7AA50B-0C7C-480F-ABF8-66392AB3BC1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966440-222D-48DC-9BEB-D78A5B3ABD17}" type="pres">
      <dgm:prSet presAssocID="{7A7AA50B-0C7C-480F-ABF8-66392AB3BC1D}" presName="rootConnector" presStyleLbl="node2" presStyleIdx="2" presStyleCnt="3"/>
      <dgm:spPr/>
      <dgm:t>
        <a:bodyPr/>
        <a:lstStyle/>
        <a:p>
          <a:endParaRPr lang="ru-RU"/>
        </a:p>
      </dgm:t>
    </dgm:pt>
    <dgm:pt modelId="{77022DAC-A98D-4EE6-9C32-69059C1A658E}" type="pres">
      <dgm:prSet presAssocID="{7A7AA50B-0C7C-480F-ABF8-66392AB3BC1D}" presName="hierChild4" presStyleCnt="0"/>
      <dgm:spPr/>
    </dgm:pt>
    <dgm:pt modelId="{D5E502A0-23A5-4CBA-B76A-7FD2FADB9FE6}" type="pres">
      <dgm:prSet presAssocID="{7A7AA50B-0C7C-480F-ABF8-66392AB3BC1D}" presName="hierChild5" presStyleCnt="0"/>
      <dgm:spPr/>
    </dgm:pt>
    <dgm:pt modelId="{6B14EDBC-811A-4C72-846E-9E6C100B4FF2}" type="pres">
      <dgm:prSet presAssocID="{A325C4CB-72E0-4640-90C0-54FEB38E2033}" presName="hierChild3" presStyleCnt="0"/>
      <dgm:spPr/>
    </dgm:pt>
  </dgm:ptLst>
  <dgm:cxnLst>
    <dgm:cxn modelId="{74E6A0AA-8DC3-48C8-8770-9F1ED9DD3D09}" type="presOf" srcId="{D099608E-BCA0-4366-A7C8-D7FE7F45702A}" destId="{95C7BF61-13FB-4E97-A098-DA28EE63C8BA}" srcOrd="1" destOrd="0" presId="urn:microsoft.com/office/officeart/2009/3/layout/HorizontalOrganizationChart"/>
    <dgm:cxn modelId="{D63EB9EB-CA15-43F5-AAE0-F1BEC05E66F0}" type="presOf" srcId="{A325C4CB-72E0-4640-90C0-54FEB38E2033}" destId="{2C5FA992-F272-4A95-B7D6-B69E753A4858}" srcOrd="1" destOrd="0" presId="urn:microsoft.com/office/officeart/2009/3/layout/HorizontalOrganizationChart"/>
    <dgm:cxn modelId="{5AA4FC15-4543-4C8D-87D9-D99A6852539E}" type="presOf" srcId="{E9786D3C-D826-4514-AA31-E7FEA0C86C25}" destId="{45D55877-E016-4B67-8CA6-D968B12330D8}" srcOrd="0" destOrd="0" presId="urn:microsoft.com/office/officeart/2009/3/layout/HorizontalOrganizationChart"/>
    <dgm:cxn modelId="{0418F0B8-E65B-4BD9-B80A-C3E477B347D1}" type="presOf" srcId="{C4CEA87C-4CF0-484B-B989-918CDF123986}" destId="{B9BD1752-3646-41F2-9F42-5A3E0785D0FD}" srcOrd="1" destOrd="0" presId="urn:microsoft.com/office/officeart/2009/3/layout/HorizontalOrganizationChart"/>
    <dgm:cxn modelId="{7B2D98B2-177B-4954-9A5A-2CBE6FD6BDC6}" type="presOf" srcId="{7A7AA50B-0C7C-480F-ABF8-66392AB3BC1D}" destId="{C515F4D7-D5AA-4535-AF10-78EC8417F8D5}" srcOrd="0" destOrd="0" presId="urn:microsoft.com/office/officeart/2009/3/layout/HorizontalOrganizationChart"/>
    <dgm:cxn modelId="{060EB264-A563-490B-941F-2A26F9752345}" srcId="{A325C4CB-72E0-4640-90C0-54FEB38E2033}" destId="{7A7AA50B-0C7C-480F-ABF8-66392AB3BC1D}" srcOrd="2" destOrd="0" parTransId="{7C0E09D1-394B-4610-8BC8-4A740101D81F}" sibTransId="{231CACF4-8AB1-483F-ADAD-8BB27B0A30E0}"/>
    <dgm:cxn modelId="{10482EEC-C18C-4493-B7CC-49D595CF6672}" srcId="{A325C4CB-72E0-4640-90C0-54FEB38E2033}" destId="{C4CEA87C-4CF0-484B-B989-918CDF123986}" srcOrd="1" destOrd="0" parTransId="{E1303898-D981-4364-BA84-090693681488}" sibTransId="{205E0327-3614-4423-BE06-CC71FEE9893A}"/>
    <dgm:cxn modelId="{445D5B12-C7D0-4793-B3D7-187F65D1FE46}" srcId="{000019CB-C8F9-4725-B83F-E16ED1CD2C8F}" destId="{A325C4CB-72E0-4640-90C0-54FEB38E2033}" srcOrd="0" destOrd="0" parTransId="{599CB6F0-28E8-4075-9F67-CF1294698EC1}" sibTransId="{E877E91F-CF7F-414F-A6DA-295FA09768EC}"/>
    <dgm:cxn modelId="{894AECD9-272E-4950-8BC3-B0FF8239CB72}" type="presOf" srcId="{7C0E09D1-394B-4610-8BC8-4A740101D81F}" destId="{07638EEE-3327-4DF9-86F6-231EADF34652}" srcOrd="0" destOrd="0" presId="urn:microsoft.com/office/officeart/2009/3/layout/HorizontalOrganizationChart"/>
    <dgm:cxn modelId="{42283FA5-4A26-4739-972A-33C946EB9D5D}" type="presOf" srcId="{E1303898-D981-4364-BA84-090693681488}" destId="{ADAF47BE-3BEE-4BFE-98C0-B92C02AC62C5}" srcOrd="0" destOrd="0" presId="urn:microsoft.com/office/officeart/2009/3/layout/HorizontalOrganizationChart"/>
    <dgm:cxn modelId="{6C1D95E1-B552-45E4-B00B-D6C361EEC6A5}" type="presOf" srcId="{000019CB-C8F9-4725-B83F-E16ED1CD2C8F}" destId="{2C1842E1-51E4-4D39-B485-2C3A9F97E7C2}" srcOrd="0" destOrd="0" presId="urn:microsoft.com/office/officeart/2009/3/layout/HorizontalOrganizationChart"/>
    <dgm:cxn modelId="{2AD8F8B7-F85C-4D2E-A23D-676D64EEAB1B}" type="presOf" srcId="{D099608E-BCA0-4366-A7C8-D7FE7F45702A}" destId="{37068069-5B57-4164-8AF5-9B2CBEDEF389}" srcOrd="0" destOrd="0" presId="urn:microsoft.com/office/officeart/2009/3/layout/HorizontalOrganizationChart"/>
    <dgm:cxn modelId="{F9766161-A58E-425C-9B02-2A1F7D567219}" srcId="{A325C4CB-72E0-4640-90C0-54FEB38E2033}" destId="{D099608E-BCA0-4366-A7C8-D7FE7F45702A}" srcOrd="0" destOrd="0" parTransId="{E9786D3C-D826-4514-AA31-E7FEA0C86C25}" sibTransId="{F2E7D6E1-9571-4BE7-883B-91390F59C7A2}"/>
    <dgm:cxn modelId="{F51F3335-D89B-4097-9075-30D9F766932A}" type="presOf" srcId="{7A7AA50B-0C7C-480F-ABF8-66392AB3BC1D}" destId="{33966440-222D-48DC-9BEB-D78A5B3ABD17}" srcOrd="1" destOrd="0" presId="urn:microsoft.com/office/officeart/2009/3/layout/HorizontalOrganizationChart"/>
    <dgm:cxn modelId="{CAFB5BAE-2539-4D0A-8FD7-BF442601D512}" type="presOf" srcId="{A325C4CB-72E0-4640-90C0-54FEB38E2033}" destId="{3615628D-B547-42E8-A93A-44D2B65083AF}" srcOrd="0" destOrd="0" presId="urn:microsoft.com/office/officeart/2009/3/layout/HorizontalOrganizationChart"/>
    <dgm:cxn modelId="{137015FA-29B5-478F-80CD-7A7067CFE252}" type="presOf" srcId="{C4CEA87C-4CF0-484B-B989-918CDF123986}" destId="{64DFD3E6-F197-40BE-971D-AB074FD1C827}" srcOrd="0" destOrd="0" presId="urn:microsoft.com/office/officeart/2009/3/layout/HorizontalOrganizationChart"/>
    <dgm:cxn modelId="{3FF04AB8-E913-451E-BC4C-73B5EC67AB4D}" type="presParOf" srcId="{2C1842E1-51E4-4D39-B485-2C3A9F97E7C2}" destId="{C05081B1-F738-47E3-B860-083FA0B31E81}" srcOrd="0" destOrd="0" presId="urn:microsoft.com/office/officeart/2009/3/layout/HorizontalOrganizationChart"/>
    <dgm:cxn modelId="{F878563C-6F17-40C6-A719-D958C267996F}" type="presParOf" srcId="{C05081B1-F738-47E3-B860-083FA0B31E81}" destId="{EADA75C7-A2A7-4F21-89F1-42ABE2D3A5BB}" srcOrd="0" destOrd="0" presId="urn:microsoft.com/office/officeart/2009/3/layout/HorizontalOrganizationChart"/>
    <dgm:cxn modelId="{AB8B7A9F-D644-4B70-AFCD-2746BCD42BD2}" type="presParOf" srcId="{EADA75C7-A2A7-4F21-89F1-42ABE2D3A5BB}" destId="{3615628D-B547-42E8-A93A-44D2B65083AF}" srcOrd="0" destOrd="0" presId="urn:microsoft.com/office/officeart/2009/3/layout/HorizontalOrganizationChart"/>
    <dgm:cxn modelId="{01A7F49B-2EDE-4B85-88E6-C45AA36E7B48}" type="presParOf" srcId="{EADA75C7-A2A7-4F21-89F1-42ABE2D3A5BB}" destId="{2C5FA992-F272-4A95-B7D6-B69E753A4858}" srcOrd="1" destOrd="0" presId="urn:microsoft.com/office/officeart/2009/3/layout/HorizontalOrganizationChart"/>
    <dgm:cxn modelId="{8A7C251B-4682-4515-9331-297E1C56480A}" type="presParOf" srcId="{C05081B1-F738-47E3-B860-083FA0B31E81}" destId="{CD6906D0-B582-40F2-AF53-681B69081B42}" srcOrd="1" destOrd="0" presId="urn:microsoft.com/office/officeart/2009/3/layout/HorizontalOrganizationChart"/>
    <dgm:cxn modelId="{2766B74F-2743-46E6-8076-35C171022BCE}" type="presParOf" srcId="{CD6906D0-B582-40F2-AF53-681B69081B42}" destId="{45D55877-E016-4B67-8CA6-D968B12330D8}" srcOrd="0" destOrd="0" presId="urn:microsoft.com/office/officeart/2009/3/layout/HorizontalOrganizationChart"/>
    <dgm:cxn modelId="{49FBD10B-C172-4A5D-AC44-315DBB77F952}" type="presParOf" srcId="{CD6906D0-B582-40F2-AF53-681B69081B42}" destId="{B7B77B20-5C67-4F7A-A6CF-E6FD97A41CDB}" srcOrd="1" destOrd="0" presId="urn:microsoft.com/office/officeart/2009/3/layout/HorizontalOrganizationChart"/>
    <dgm:cxn modelId="{0317B415-C5E9-48BC-8CEB-74103C433006}" type="presParOf" srcId="{B7B77B20-5C67-4F7A-A6CF-E6FD97A41CDB}" destId="{48DEE99C-3F2C-42C1-B1B1-C7255691DB83}" srcOrd="0" destOrd="0" presId="urn:microsoft.com/office/officeart/2009/3/layout/HorizontalOrganizationChart"/>
    <dgm:cxn modelId="{B21E292F-C384-4EAD-9762-7414872E7CFE}" type="presParOf" srcId="{48DEE99C-3F2C-42C1-B1B1-C7255691DB83}" destId="{37068069-5B57-4164-8AF5-9B2CBEDEF389}" srcOrd="0" destOrd="0" presId="urn:microsoft.com/office/officeart/2009/3/layout/HorizontalOrganizationChart"/>
    <dgm:cxn modelId="{2B370460-C3C4-4CF9-A27A-DB7A4CD76BE2}" type="presParOf" srcId="{48DEE99C-3F2C-42C1-B1B1-C7255691DB83}" destId="{95C7BF61-13FB-4E97-A098-DA28EE63C8BA}" srcOrd="1" destOrd="0" presId="urn:microsoft.com/office/officeart/2009/3/layout/HorizontalOrganizationChart"/>
    <dgm:cxn modelId="{C63C8A00-FDB1-4901-B1F9-28F46F414D97}" type="presParOf" srcId="{B7B77B20-5C67-4F7A-A6CF-E6FD97A41CDB}" destId="{225175A1-3519-44BD-A177-632F7EFEB606}" srcOrd="1" destOrd="0" presId="urn:microsoft.com/office/officeart/2009/3/layout/HorizontalOrganizationChart"/>
    <dgm:cxn modelId="{BB49FFB9-5F3A-44CD-B114-3F86F1477C0E}" type="presParOf" srcId="{B7B77B20-5C67-4F7A-A6CF-E6FD97A41CDB}" destId="{9F9334F8-8699-42E4-8321-F87C4360A0CD}" srcOrd="2" destOrd="0" presId="urn:microsoft.com/office/officeart/2009/3/layout/HorizontalOrganizationChart"/>
    <dgm:cxn modelId="{F9406F23-15D2-435F-B79A-4354A33AEC1D}" type="presParOf" srcId="{CD6906D0-B582-40F2-AF53-681B69081B42}" destId="{ADAF47BE-3BEE-4BFE-98C0-B92C02AC62C5}" srcOrd="2" destOrd="0" presId="urn:microsoft.com/office/officeart/2009/3/layout/HorizontalOrganizationChart"/>
    <dgm:cxn modelId="{1EF38640-C562-4F78-8C70-543E066592D5}" type="presParOf" srcId="{CD6906D0-B582-40F2-AF53-681B69081B42}" destId="{91A7C56B-63E9-4C47-82AC-153778F88CBF}" srcOrd="3" destOrd="0" presId="urn:microsoft.com/office/officeart/2009/3/layout/HorizontalOrganizationChart"/>
    <dgm:cxn modelId="{356C2DC7-315F-4502-A73D-5B4FCFD153D1}" type="presParOf" srcId="{91A7C56B-63E9-4C47-82AC-153778F88CBF}" destId="{D8C05C16-DF35-4633-8B74-3F4DEBB43AC5}" srcOrd="0" destOrd="0" presId="urn:microsoft.com/office/officeart/2009/3/layout/HorizontalOrganizationChart"/>
    <dgm:cxn modelId="{B776484A-C500-4327-97AE-35E10DF9F168}" type="presParOf" srcId="{D8C05C16-DF35-4633-8B74-3F4DEBB43AC5}" destId="{64DFD3E6-F197-40BE-971D-AB074FD1C827}" srcOrd="0" destOrd="0" presId="urn:microsoft.com/office/officeart/2009/3/layout/HorizontalOrganizationChart"/>
    <dgm:cxn modelId="{D97C057F-2817-4985-BF7B-A4A705101BB6}" type="presParOf" srcId="{D8C05C16-DF35-4633-8B74-3F4DEBB43AC5}" destId="{B9BD1752-3646-41F2-9F42-5A3E0785D0FD}" srcOrd="1" destOrd="0" presId="urn:microsoft.com/office/officeart/2009/3/layout/HorizontalOrganizationChart"/>
    <dgm:cxn modelId="{C783F876-950F-4E78-ABB1-6EF3CCB43307}" type="presParOf" srcId="{91A7C56B-63E9-4C47-82AC-153778F88CBF}" destId="{50A6DA4B-998C-457C-A954-BAE88122B2B9}" srcOrd="1" destOrd="0" presId="urn:microsoft.com/office/officeart/2009/3/layout/HorizontalOrganizationChart"/>
    <dgm:cxn modelId="{DC051C41-AC56-4618-8EFE-07E7D0D19C58}" type="presParOf" srcId="{91A7C56B-63E9-4C47-82AC-153778F88CBF}" destId="{679B73B9-11F3-41ED-80CC-B52A0DAA47EC}" srcOrd="2" destOrd="0" presId="urn:microsoft.com/office/officeart/2009/3/layout/HorizontalOrganizationChart"/>
    <dgm:cxn modelId="{3F4C004A-95D5-449A-A9A0-0A1899E8305B}" type="presParOf" srcId="{CD6906D0-B582-40F2-AF53-681B69081B42}" destId="{07638EEE-3327-4DF9-86F6-231EADF34652}" srcOrd="4" destOrd="0" presId="urn:microsoft.com/office/officeart/2009/3/layout/HorizontalOrganizationChart"/>
    <dgm:cxn modelId="{5ACFF78B-AA0B-49B3-A6DC-E46AD320F03A}" type="presParOf" srcId="{CD6906D0-B582-40F2-AF53-681B69081B42}" destId="{206721B0-4587-46A8-9DE5-55BA1E7BAF5C}" srcOrd="5" destOrd="0" presId="urn:microsoft.com/office/officeart/2009/3/layout/HorizontalOrganizationChart"/>
    <dgm:cxn modelId="{2B19D1C9-DE07-4ECF-8C23-7E4CF6BC3BA3}" type="presParOf" srcId="{206721B0-4587-46A8-9DE5-55BA1E7BAF5C}" destId="{0C677D29-454D-4BBD-8132-A3E3DCC22F6E}" srcOrd="0" destOrd="0" presId="urn:microsoft.com/office/officeart/2009/3/layout/HorizontalOrganizationChart"/>
    <dgm:cxn modelId="{9A4A4D67-1E3B-45D7-A430-B446A08E57D6}" type="presParOf" srcId="{0C677D29-454D-4BBD-8132-A3E3DCC22F6E}" destId="{C515F4D7-D5AA-4535-AF10-78EC8417F8D5}" srcOrd="0" destOrd="0" presId="urn:microsoft.com/office/officeart/2009/3/layout/HorizontalOrganizationChart"/>
    <dgm:cxn modelId="{9B4A70F4-317D-4141-B817-9A29736644D9}" type="presParOf" srcId="{0C677D29-454D-4BBD-8132-A3E3DCC22F6E}" destId="{33966440-222D-48DC-9BEB-D78A5B3ABD17}" srcOrd="1" destOrd="0" presId="urn:microsoft.com/office/officeart/2009/3/layout/HorizontalOrganizationChart"/>
    <dgm:cxn modelId="{74FA77C9-FB7B-4AB0-AF6F-AC75A15B3CBC}" type="presParOf" srcId="{206721B0-4587-46A8-9DE5-55BA1E7BAF5C}" destId="{77022DAC-A98D-4EE6-9C32-69059C1A658E}" srcOrd="1" destOrd="0" presId="urn:microsoft.com/office/officeart/2009/3/layout/HorizontalOrganizationChart"/>
    <dgm:cxn modelId="{D14CAE4E-692B-48C3-BE6E-7226C2E675A7}" type="presParOf" srcId="{206721B0-4587-46A8-9DE5-55BA1E7BAF5C}" destId="{D5E502A0-23A5-4CBA-B76A-7FD2FADB9FE6}" srcOrd="2" destOrd="0" presId="urn:microsoft.com/office/officeart/2009/3/layout/HorizontalOrganizationChart"/>
    <dgm:cxn modelId="{EA9C1E4B-91F1-446A-910B-38E09C358BA6}" type="presParOf" srcId="{C05081B1-F738-47E3-B860-083FA0B31E81}" destId="{6B14EDBC-811A-4C72-846E-9E6C100B4FF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38EEE-3327-4DF9-86F6-231EADF34652}">
      <dsp:nvSpPr>
        <dsp:cNvPr id="0" name=""/>
        <dsp:cNvSpPr/>
      </dsp:nvSpPr>
      <dsp:spPr>
        <a:xfrm>
          <a:off x="4557285" y="2579077"/>
          <a:ext cx="884969" cy="1902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2484" y="0"/>
              </a:lnTo>
              <a:lnTo>
                <a:pt x="442484" y="1902683"/>
              </a:lnTo>
              <a:lnTo>
                <a:pt x="884969" y="19026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F47BE-3BEE-4BFE-98C0-B92C02AC62C5}">
      <dsp:nvSpPr>
        <dsp:cNvPr id="0" name=""/>
        <dsp:cNvSpPr/>
      </dsp:nvSpPr>
      <dsp:spPr>
        <a:xfrm>
          <a:off x="4557285" y="2533357"/>
          <a:ext cx="88496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84969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55877-E016-4B67-8CA6-D968B12330D8}">
      <dsp:nvSpPr>
        <dsp:cNvPr id="0" name=""/>
        <dsp:cNvSpPr/>
      </dsp:nvSpPr>
      <dsp:spPr>
        <a:xfrm>
          <a:off x="4557285" y="676393"/>
          <a:ext cx="884969" cy="1902683"/>
        </a:xfrm>
        <a:custGeom>
          <a:avLst/>
          <a:gdLst/>
          <a:ahLst/>
          <a:cxnLst/>
          <a:rect l="0" t="0" r="0" b="0"/>
          <a:pathLst>
            <a:path>
              <a:moveTo>
                <a:pt x="0" y="1902683"/>
              </a:moveTo>
              <a:lnTo>
                <a:pt x="442484" y="1902683"/>
              </a:lnTo>
              <a:lnTo>
                <a:pt x="442484" y="0"/>
              </a:lnTo>
              <a:lnTo>
                <a:pt x="88496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5628D-B547-42E8-A93A-44D2B65083AF}">
      <dsp:nvSpPr>
        <dsp:cNvPr id="0" name=""/>
        <dsp:cNvSpPr/>
      </dsp:nvSpPr>
      <dsp:spPr>
        <a:xfrm>
          <a:off x="132440" y="1904288"/>
          <a:ext cx="4424845" cy="1349577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Информационная безопасность</a:t>
          </a:r>
          <a:endParaRPr lang="ru-RU" sz="3700" kern="1200" dirty="0"/>
        </a:p>
      </dsp:txBody>
      <dsp:txXfrm>
        <a:off x="132440" y="1904288"/>
        <a:ext cx="4424845" cy="1349577"/>
      </dsp:txXfrm>
    </dsp:sp>
    <dsp:sp modelId="{37068069-5B57-4164-8AF5-9B2CBEDEF389}">
      <dsp:nvSpPr>
        <dsp:cNvPr id="0" name=""/>
        <dsp:cNvSpPr/>
      </dsp:nvSpPr>
      <dsp:spPr>
        <a:xfrm>
          <a:off x="5442254" y="1604"/>
          <a:ext cx="4424845" cy="13495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Доступность</a:t>
          </a:r>
          <a:endParaRPr lang="ru-RU" sz="3700" kern="1200" dirty="0"/>
        </a:p>
      </dsp:txBody>
      <dsp:txXfrm>
        <a:off x="5442254" y="1604"/>
        <a:ext cx="4424845" cy="1349577"/>
      </dsp:txXfrm>
    </dsp:sp>
    <dsp:sp modelId="{64DFD3E6-F197-40BE-971D-AB074FD1C827}">
      <dsp:nvSpPr>
        <dsp:cNvPr id="0" name=""/>
        <dsp:cNvSpPr/>
      </dsp:nvSpPr>
      <dsp:spPr>
        <a:xfrm>
          <a:off x="5442254" y="1904288"/>
          <a:ext cx="4424845" cy="13495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Целостность</a:t>
          </a:r>
          <a:endParaRPr lang="ru-RU" sz="3700" kern="1200" dirty="0"/>
        </a:p>
      </dsp:txBody>
      <dsp:txXfrm>
        <a:off x="5442254" y="1904288"/>
        <a:ext cx="4424845" cy="1349577"/>
      </dsp:txXfrm>
    </dsp:sp>
    <dsp:sp modelId="{C515F4D7-D5AA-4535-AF10-78EC8417F8D5}">
      <dsp:nvSpPr>
        <dsp:cNvPr id="0" name=""/>
        <dsp:cNvSpPr/>
      </dsp:nvSpPr>
      <dsp:spPr>
        <a:xfrm>
          <a:off x="5442254" y="3806971"/>
          <a:ext cx="4424845" cy="13495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Конфиденциальность</a:t>
          </a:r>
          <a:endParaRPr lang="ru-RU" sz="3700" kern="1200" dirty="0"/>
        </a:p>
      </dsp:txBody>
      <dsp:txXfrm>
        <a:off x="5442254" y="3806971"/>
        <a:ext cx="4424845" cy="1349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E2A81E5-80F7-474F-8A54-1ED07D5D70C4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5275E5-61B6-4625-983A-6ACA6418718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Информационная безопасность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49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154832"/>
              </p:ext>
            </p:extLst>
          </p:nvPr>
        </p:nvGraphicFramePr>
        <p:xfrm>
          <a:off x="1503485" y="633046"/>
          <a:ext cx="9999540" cy="515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17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38545"/>
            <a:ext cx="10361326" cy="6954982"/>
          </a:xfrm>
        </p:spPr>
        <p:txBody>
          <a:bodyPr>
            <a:normAutofit/>
          </a:bodyPr>
          <a:lstStyle/>
          <a:p>
            <a:r>
              <a:rPr lang="ru-RU" b="1" i="1" dirty="0"/>
              <a:t>Доступность</a:t>
            </a:r>
            <a:r>
              <a:rPr lang="ru-RU" dirty="0"/>
              <a:t> информации заключается в том, что информация в безопасном состоянии должна быть доступна для пользователя</a:t>
            </a:r>
          </a:p>
          <a:p>
            <a:r>
              <a:rPr lang="ru-RU" b="1" i="1" dirty="0"/>
              <a:t>Целостность</a:t>
            </a:r>
            <a:r>
              <a:rPr lang="ru-RU" dirty="0"/>
              <a:t> информации – это соответствие логической структуры информации определённым правилам, логически корректное её состояние</a:t>
            </a:r>
          </a:p>
          <a:p>
            <a:r>
              <a:rPr lang="ru-RU" b="1" i="1" dirty="0"/>
              <a:t>Конфиденциальность</a:t>
            </a:r>
            <a:r>
              <a:rPr lang="ru-RU" dirty="0"/>
              <a:t> информации – это выполнение тех или иных операций с информацией, в соответствии с некоторыми правилами политики </a:t>
            </a:r>
            <a:r>
              <a:rPr lang="ru-RU" dirty="0" smtClean="0"/>
              <a:t>безопасности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92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Угроза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0037" y="2175164"/>
            <a:ext cx="7131958" cy="3616036"/>
          </a:xfrm>
        </p:spPr>
        <p:txBody>
          <a:bodyPr/>
          <a:lstStyle/>
          <a:p>
            <a:r>
              <a:rPr lang="ru-RU" sz="3200" dirty="0"/>
              <a:t>Возможность нарушения или нежелательного изменения одного из аспектов безопасности называется угрозой.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06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"/>
            <a:ext cx="10018713" cy="5791200"/>
          </a:xfrm>
        </p:spPr>
        <p:txBody>
          <a:bodyPr>
            <a:normAutofit/>
          </a:bodyPr>
          <a:lstStyle/>
          <a:p>
            <a:r>
              <a:rPr lang="ru-RU" sz="2800" b="1" dirty="0"/>
              <a:t>Вредоносная программа</a:t>
            </a:r>
            <a:r>
              <a:rPr lang="ru-RU" sz="2800" dirty="0"/>
              <a:t> – программа, целью работы которой является выполнение действий, затрудняющих работу или ущемляющих права пользователя, а также приводящих к нарушению безопасности.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549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339436"/>
            <a:ext cx="10018713" cy="1752599"/>
          </a:xfrm>
        </p:spPr>
        <p:txBody>
          <a:bodyPr/>
          <a:lstStyle/>
          <a:p>
            <a:r>
              <a:rPr lang="ru-RU" dirty="0" smtClean="0"/>
              <a:t>Классификация </a:t>
            </a:r>
            <a:r>
              <a:rPr lang="ru-RU" dirty="0"/>
              <a:t>вредоносных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6945" y="2201716"/>
            <a:ext cx="10018713" cy="361223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 </a:t>
            </a:r>
            <a:r>
              <a:rPr lang="ru-RU" sz="3200" dirty="0"/>
              <a:t>вредоносному программному обеспечению (ПО) относятся: вирусы, </a:t>
            </a:r>
            <a:r>
              <a:rPr lang="ru-RU" sz="3200" dirty="0" smtClean="0"/>
              <a:t>вредоносные утилиты, черви</a:t>
            </a:r>
            <a:r>
              <a:rPr lang="ru-RU" sz="3200" dirty="0"/>
              <a:t>, трояны, </a:t>
            </a:r>
            <a:r>
              <a:rPr lang="ru-RU" sz="3200" dirty="0" err="1" smtClean="0"/>
              <a:t>руткиты</a:t>
            </a:r>
            <a:r>
              <a:rPr lang="ru-RU" sz="3200" dirty="0" smtClean="0"/>
              <a:t>, </a:t>
            </a:r>
            <a:r>
              <a:rPr lang="ru-RU" sz="3200" dirty="0" err="1" smtClean="0"/>
              <a:t>бэкдоры</a:t>
            </a:r>
            <a:r>
              <a:rPr lang="ru-RU" sz="3200" dirty="0" smtClean="0"/>
              <a:t>, загрузчики, подозрительные упаковщики</a:t>
            </a:r>
            <a:endParaRPr lang="ru-RU" sz="3200" dirty="0"/>
          </a:p>
          <a:p>
            <a:r>
              <a:rPr lang="ru-RU" sz="3200" b="1" dirty="0"/>
              <a:t>Спам</a:t>
            </a:r>
            <a:r>
              <a:rPr lang="ru-RU" sz="3200" dirty="0"/>
              <a:t> ‑ массовая несанкционированная рассылка сообщений рекламного или несанкционированного характера.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823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8474" y="526473"/>
            <a:ext cx="10214550" cy="5264727"/>
          </a:xfrm>
        </p:spPr>
        <p:txBody>
          <a:bodyPr/>
          <a:lstStyle/>
          <a:p>
            <a:r>
              <a:rPr lang="ru-RU" b="1" dirty="0"/>
              <a:t>Антивирусы</a:t>
            </a:r>
            <a:r>
              <a:rPr lang="ru-RU" dirty="0"/>
              <a:t>– специализированные программы для выявления и устранения </a:t>
            </a:r>
            <a:r>
              <a:rPr lang="ru-RU" dirty="0" smtClean="0"/>
              <a:t>вирусов</a:t>
            </a:r>
          </a:p>
          <a:p>
            <a:r>
              <a:rPr lang="ru-RU" dirty="0"/>
              <a:t>В качестве примеров антивирусных программ можно назвать: антивирус Касперского, </a:t>
            </a:r>
            <a:r>
              <a:rPr lang="ru-RU" dirty="0" smtClean="0"/>
              <a:t>Доктор Веб, НОД 32, </a:t>
            </a:r>
            <a:r>
              <a:rPr lang="ru-RU" dirty="0" err="1" smtClean="0"/>
              <a:t>Аваст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8" name="Picture 4" descr="https://activation-keys.ru/wp-content/uploads/2018/10/3b6cffca7f70f053fd90faea379b680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474" y="3860144"/>
            <a:ext cx="1638055" cy="111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keysystems.ru/about/partneri/dr_web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60" y="4112030"/>
            <a:ext cx="1945787" cy="206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krasnoyarsk.shop-profit.ru/upload/iblock/ea6/7860ec96_8a07_11ea_9b57_ac1f6b855a13_e13e1444_8a46_11ea_9b57_ac1f6b855a13.resize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2" r="-273" b="18747"/>
          <a:stretch/>
        </p:blipFill>
        <p:spPr bwMode="auto">
          <a:xfrm>
            <a:off x="5080578" y="3860144"/>
            <a:ext cx="2016105" cy="127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.pinimg.com/236x/7d/03/37/7d0337f7b076b4aaed69a5b0e44787d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466" y="4309958"/>
            <a:ext cx="1803585" cy="148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6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618" y="93724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Для полноценной защиты от появления на личном компьютере вредоносных программ рекомендуется: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339" y="2355573"/>
            <a:ext cx="10972800" cy="4709160"/>
          </a:xfrm>
        </p:spPr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) установить и своевременно обновлять систему антивирусной защиты;</a:t>
            </a:r>
          </a:p>
          <a:p>
            <a:r>
              <a:rPr lang="ru-RU" dirty="0"/>
              <a:t>2) проверять все носители (карты памяти, флэшки и т. д.), которые находились за пределами Вашей системы перед использованием;</a:t>
            </a:r>
          </a:p>
          <a:p>
            <a:r>
              <a:rPr lang="ru-RU" dirty="0"/>
              <a:t>3) не открывать вложений, полученных от неизвестных адресатов с неизвестными целями;</a:t>
            </a:r>
          </a:p>
          <a:p>
            <a:r>
              <a:rPr lang="ru-RU" dirty="0"/>
              <a:t>4) регулярно проводить полную проверку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0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защиты компьютерных сетей или отдельных компьютеров от несанкционированного доступа используют межсетевые экраны.</a:t>
            </a:r>
          </a:p>
          <a:p>
            <a:r>
              <a:rPr lang="ru-RU" dirty="0"/>
              <a:t>Современные </a:t>
            </a:r>
            <a:r>
              <a:rPr lang="ru-RU" b="1" dirty="0"/>
              <a:t>брандмауэры</a:t>
            </a:r>
            <a:r>
              <a:rPr lang="ru-RU" dirty="0"/>
              <a:t> (межсетевые экраны) – сложные и многофункциональные комплексы программ, задача которых – обеспечение безопасного взаимодействия сетей.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72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Доступ к данным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047" y="1474304"/>
            <a:ext cx="10755596" cy="3124201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Логин </a:t>
            </a:r>
            <a:r>
              <a:rPr lang="ru-RU" dirty="0"/>
              <a:t>– это сочетание различных символов, которые сервис ассоциирует с пользователем; иначе говоря, это имя пользователя, под которым его будут «видеть» другие пользователи.</a:t>
            </a:r>
          </a:p>
          <a:p>
            <a:r>
              <a:rPr lang="ru-RU" b="1" dirty="0"/>
              <a:t>Пароль </a:t>
            </a:r>
            <a:r>
              <a:rPr lang="ru-RU" dirty="0"/>
              <a:t>– это сочетание различных символов, подтверждающих, что логином намеревается воспользоваться именно владелец логина.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280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 мерам защиты пароля относятся: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197" y="1146916"/>
            <a:ext cx="10932977" cy="4516582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Не </a:t>
            </a:r>
            <a:r>
              <a:rPr lang="ru-RU" dirty="0"/>
              <a:t>разглашать пароль (не записывать их в тетради, не оставлять записанные пароли в доступных местах).</a:t>
            </a:r>
          </a:p>
          <a:p>
            <a:pPr lvl="0"/>
            <a:r>
              <a:rPr lang="ru-RU" dirty="0"/>
              <a:t>Не использовать простые пароли. Простыми считаются короткие пароли (до четырёх символов), </a:t>
            </a:r>
            <a:r>
              <a:rPr lang="ru-RU" dirty="0" smtClean="0"/>
              <a:t>пароли, состоящие </a:t>
            </a:r>
            <a:r>
              <a:rPr lang="ru-RU" dirty="0"/>
              <a:t>только из букв или только из цифр, предсказуемые сочетания типа </a:t>
            </a:r>
            <a:r>
              <a:rPr lang="ru-RU" dirty="0" err="1"/>
              <a:t>qwerty</a:t>
            </a:r>
            <a:r>
              <a:rPr lang="ru-RU" dirty="0"/>
              <a:t> </a:t>
            </a:r>
            <a:endParaRPr lang="ru-RU" dirty="0" smtClean="0"/>
          </a:p>
          <a:p>
            <a:pPr lvl="0"/>
            <a:r>
              <a:rPr lang="ru-RU" dirty="0" smtClean="0"/>
              <a:t>Не </a:t>
            </a:r>
            <a:r>
              <a:rPr lang="ru-RU" dirty="0"/>
              <a:t>использовать легко отгадываемые пароли – год рождения, своё имя, имена родственников и т. д.</a:t>
            </a:r>
          </a:p>
          <a:p>
            <a:pPr lvl="0"/>
            <a:r>
              <a:rPr lang="ru-RU" dirty="0"/>
              <a:t>Нежелательно использовать осмысленные слова.</a:t>
            </a:r>
          </a:p>
          <a:p>
            <a:pPr lvl="0"/>
            <a:r>
              <a:rPr lang="ru-RU" dirty="0"/>
              <a:t>Время от времени пароли нужно менять (например, раз в два месяца).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6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694</TotalTime>
  <Words>242</Words>
  <Application>Microsoft Office PowerPoint</Application>
  <PresentationFormat>Широкоэкранный</PresentationFormat>
  <Paragraphs>32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Информационная безопасность</vt:lpstr>
      <vt:lpstr>Презентация PowerPoint</vt:lpstr>
      <vt:lpstr>Презентация PowerPoint</vt:lpstr>
      <vt:lpstr>Угроза</vt:lpstr>
      <vt:lpstr>Презентация PowerPoint</vt:lpstr>
      <vt:lpstr>Классификация вредоносных программ</vt:lpstr>
      <vt:lpstr>Презентация PowerPoint</vt:lpstr>
      <vt:lpstr>Для полноценной защиты от появления на личном компьютере вредоносных программ рекомендуется: </vt:lpstr>
      <vt:lpstr>Презентация PowerPoint</vt:lpstr>
      <vt:lpstr>Доступ к данным</vt:lpstr>
      <vt:lpstr>К мерам защиты пароля относятся: </vt:lpstr>
    </vt:vector>
  </TitlesOfParts>
  <Company>KrotySOFT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Компьютер 3</cp:lastModifiedBy>
  <cp:revision>23</cp:revision>
  <dcterms:created xsi:type="dcterms:W3CDTF">2020-12-16T13:43:33Z</dcterms:created>
  <dcterms:modified xsi:type="dcterms:W3CDTF">2026-03-26T14:15:44Z</dcterms:modified>
</cp:coreProperties>
</file>